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4500" cy="9931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7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29CF7-DB99-4C6B-86D4-9B3FE28B05E5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F23DA-48B6-4C39-93AC-FA1641EDBEB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fr-FR" sz="6000" b="1" u="sng" dirty="0" smtClean="0">
                <a:solidFill>
                  <a:srgbClr val="00B050"/>
                </a:solidFill>
                <a:latin typeface="Bauhaus 93" pitchFamily="82" charset="0"/>
              </a:rPr>
              <a:t>SORTIES</a:t>
            </a:r>
            <a:r>
              <a:rPr lang="fr-FR" sz="6000" dirty="0" smtClean="0">
                <a:solidFill>
                  <a:srgbClr val="00B050"/>
                </a:solidFill>
                <a:latin typeface="Bauhaus 93" pitchFamily="82" charset="0"/>
              </a:rPr>
              <a:t> </a:t>
            </a:r>
            <a:r>
              <a:rPr lang="fr-FR" sz="6000" b="1" u="sng" dirty="0" smtClean="0">
                <a:solidFill>
                  <a:srgbClr val="00B050"/>
                </a:solidFill>
                <a:latin typeface="Bauhaus 93" pitchFamily="82" charset="0"/>
              </a:rPr>
              <a:t>ECOLE</a:t>
            </a:r>
            <a:r>
              <a:rPr lang="fr-FR" sz="6000" dirty="0" smtClean="0">
                <a:solidFill>
                  <a:srgbClr val="00B050"/>
                </a:solidFill>
                <a:latin typeface="Bauhaus 93" pitchFamily="82" charset="0"/>
              </a:rPr>
              <a:t> </a:t>
            </a:r>
            <a:r>
              <a:rPr lang="fr-FR" sz="6000" b="1" u="sng" dirty="0" smtClean="0">
                <a:solidFill>
                  <a:srgbClr val="00B050"/>
                </a:solidFill>
                <a:latin typeface="Bauhaus 93" pitchFamily="82" charset="0"/>
              </a:rPr>
              <a:t>OUVERTE</a:t>
            </a:r>
            <a:endParaRPr lang="fr-FR" sz="6000" b="1" u="sng" dirty="0">
              <a:solidFill>
                <a:srgbClr val="00B050"/>
              </a:solidFill>
              <a:latin typeface="Bauhaus 93" pitchFamily="82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7584" y="1772816"/>
            <a:ext cx="2160240" cy="648072"/>
          </a:xfrm>
        </p:spPr>
        <p:txBody>
          <a:bodyPr>
            <a:noAutofit/>
          </a:bodyPr>
          <a:lstStyle/>
          <a:p>
            <a:r>
              <a:rPr lang="fr-FR" sz="1800" b="1" i="1" dirty="0" smtClean="0">
                <a:solidFill>
                  <a:schemeClr val="tx1"/>
                </a:solidFill>
              </a:rPr>
              <a:t>Mercredi </a:t>
            </a:r>
            <a:r>
              <a:rPr lang="fr-FR" sz="1800" b="1" i="1" dirty="0" smtClean="0">
                <a:solidFill>
                  <a:schemeClr val="tx1"/>
                </a:solidFill>
              </a:rPr>
              <a:t>04/12/2024</a:t>
            </a:r>
            <a:endParaRPr lang="fr-FR" sz="1800" b="1" i="1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357554" y="178592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/>
              <a:t>Mercredi</a:t>
            </a:r>
            <a:endParaRPr lang="fr-FR" b="1" i="1" dirty="0"/>
          </a:p>
        </p:txBody>
      </p:sp>
      <p:sp>
        <p:nvSpPr>
          <p:cNvPr id="5" name="ZoneTexte 4"/>
          <p:cNvSpPr txBox="1"/>
          <p:nvPr/>
        </p:nvSpPr>
        <p:spPr>
          <a:xfrm>
            <a:off x="5796136" y="177281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/>
              <a:t>Mercredi </a:t>
            </a:r>
            <a:r>
              <a:rPr lang="fr-FR" b="1" i="1" dirty="0" smtClean="0"/>
              <a:t>18/12/2024</a:t>
            </a:r>
            <a:endParaRPr lang="fr-FR" b="1" i="1" dirty="0"/>
          </a:p>
        </p:txBody>
      </p:sp>
      <p:sp>
        <p:nvSpPr>
          <p:cNvPr id="8" name="ZoneTexte 7"/>
          <p:cNvSpPr txBox="1"/>
          <p:nvPr/>
        </p:nvSpPr>
        <p:spPr>
          <a:xfrm>
            <a:off x="1214414" y="2571744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C00000"/>
                </a:solidFill>
                <a:latin typeface="Impact" pitchFamily="34" charset="0"/>
              </a:rPr>
              <a:t>cinéma</a:t>
            </a:r>
            <a:endParaRPr lang="fr-FR" sz="2800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215074" y="2714620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7030A0"/>
                </a:solidFill>
                <a:latin typeface="Impact" pitchFamily="34" charset="0"/>
              </a:rPr>
              <a:t>CARTING</a:t>
            </a:r>
            <a:endParaRPr lang="fr-FR" sz="2000" dirty="0">
              <a:solidFill>
                <a:srgbClr val="7030A0"/>
              </a:solidFill>
              <a:latin typeface="Impact" pitchFamily="34" charset="0"/>
            </a:endParaRPr>
          </a:p>
        </p:txBody>
      </p:sp>
      <p:pic>
        <p:nvPicPr>
          <p:cNvPr id="10" name="Image 9" descr="R.jf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69" y="4221088"/>
            <a:ext cx="2426822" cy="2304256"/>
          </a:xfrm>
          <a:prstGeom prst="rect">
            <a:avLst/>
          </a:prstGeom>
        </p:spPr>
      </p:pic>
      <p:pic>
        <p:nvPicPr>
          <p:cNvPr id="13" name="Image 12" descr="OIP.jf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4716705"/>
            <a:ext cx="2520281" cy="1457037"/>
          </a:xfrm>
          <a:prstGeom prst="rect">
            <a:avLst/>
          </a:prstGeom>
        </p:spPr>
      </p:pic>
      <p:pic>
        <p:nvPicPr>
          <p:cNvPr id="14" name="Image 13" descr="1414-sp-10-052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7960" y="4365104"/>
            <a:ext cx="2088232" cy="2088232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851920" y="350100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3929058" y="2214554"/>
            <a:ext cx="1322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smtClean="0"/>
              <a:t>11/12/2024</a:t>
            </a:r>
            <a:endParaRPr lang="fr-FR" b="1" i="1" dirty="0"/>
          </a:p>
        </p:txBody>
      </p:sp>
      <p:sp>
        <p:nvSpPr>
          <p:cNvPr id="20" name="Rectangle 19"/>
          <p:cNvSpPr/>
          <p:nvPr/>
        </p:nvSpPr>
        <p:spPr>
          <a:xfrm>
            <a:off x="4000497" y="2571744"/>
            <a:ext cx="10189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  <a:latin typeface="Impact" pitchFamily="34" charset="0"/>
              </a:rPr>
              <a:t>SPELEO</a:t>
            </a:r>
            <a:endParaRPr lang="fr-FR" dirty="0">
              <a:solidFill>
                <a:srgbClr val="C00000"/>
              </a:solidFill>
              <a:latin typeface="Impact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12</Words>
  <Application>Microsoft Office PowerPoint</Application>
  <PresentationFormat>Affichage à l'écran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SORTIES ECOLE OUVERTE</vt:lpstr>
    </vt:vector>
  </TitlesOfParts>
  <Company>Conseil Regional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Sorties Ecole Ouverte</dc:title>
  <dc:creator>viesco</dc:creator>
  <cp:lastModifiedBy>cpe</cp:lastModifiedBy>
  <cp:revision>8</cp:revision>
  <dcterms:created xsi:type="dcterms:W3CDTF">2024-09-18T14:30:31Z</dcterms:created>
  <dcterms:modified xsi:type="dcterms:W3CDTF">2024-11-07T13:27:20Z</dcterms:modified>
</cp:coreProperties>
</file>