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4500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7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sz="6000" b="1" u="sng" dirty="0" smtClean="0">
                <a:solidFill>
                  <a:srgbClr val="00B050"/>
                </a:solidFill>
                <a:latin typeface="Bauhaus 93" pitchFamily="82" charset="0"/>
              </a:rPr>
              <a:t>SORTIES</a:t>
            </a:r>
            <a:r>
              <a:rPr lang="fr-FR" sz="6000" dirty="0" smtClean="0">
                <a:solidFill>
                  <a:srgbClr val="00B050"/>
                </a:solidFill>
                <a:latin typeface="Bauhaus 93" pitchFamily="82" charset="0"/>
              </a:rPr>
              <a:t> </a:t>
            </a:r>
            <a:r>
              <a:rPr lang="fr-FR" sz="6000" b="1" u="sng" dirty="0" smtClean="0">
                <a:solidFill>
                  <a:srgbClr val="00B050"/>
                </a:solidFill>
                <a:latin typeface="Bauhaus 93" pitchFamily="82" charset="0"/>
              </a:rPr>
              <a:t>ECOLE</a:t>
            </a:r>
            <a:r>
              <a:rPr lang="fr-FR" sz="6000" dirty="0" smtClean="0">
                <a:solidFill>
                  <a:srgbClr val="00B050"/>
                </a:solidFill>
                <a:latin typeface="Bauhaus 93" pitchFamily="82" charset="0"/>
              </a:rPr>
              <a:t> </a:t>
            </a:r>
            <a:r>
              <a:rPr lang="fr-FR" sz="6000" b="1" u="sng" dirty="0" smtClean="0">
                <a:solidFill>
                  <a:srgbClr val="00B050"/>
                </a:solidFill>
                <a:latin typeface="Bauhaus 93" pitchFamily="82" charset="0"/>
              </a:rPr>
              <a:t>OUVERTE</a:t>
            </a:r>
            <a:endParaRPr lang="fr-FR" sz="6000" b="1" u="sng" dirty="0">
              <a:solidFill>
                <a:srgbClr val="00B050"/>
              </a:solidFill>
              <a:latin typeface="Bauhaus 93" pitchFamily="82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1772816"/>
            <a:ext cx="2160240" cy="648072"/>
          </a:xfrm>
        </p:spPr>
        <p:txBody>
          <a:bodyPr>
            <a:noAutofit/>
          </a:bodyPr>
          <a:lstStyle/>
          <a:p>
            <a:r>
              <a:rPr lang="fr-FR" sz="1800" b="1" i="1" dirty="0" smtClean="0">
                <a:solidFill>
                  <a:schemeClr val="tx1"/>
                </a:solidFill>
              </a:rPr>
              <a:t>Mercredi </a:t>
            </a:r>
            <a:r>
              <a:rPr lang="fr-FR" sz="1800" b="1" i="1" dirty="0" smtClean="0">
                <a:solidFill>
                  <a:schemeClr val="tx1"/>
                </a:solidFill>
              </a:rPr>
              <a:t>13/11/2024</a:t>
            </a:r>
            <a:endParaRPr lang="fr-FR" sz="1800" b="1" i="1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347864" y="177281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Mercredi </a:t>
            </a:r>
            <a:r>
              <a:rPr lang="fr-FR" b="1" i="1" dirty="0" smtClean="0"/>
              <a:t>20/11/2024</a:t>
            </a:r>
            <a:endParaRPr lang="fr-FR" b="1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5796136" y="177281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Mercredi </a:t>
            </a:r>
            <a:r>
              <a:rPr lang="fr-FR" b="1" i="1" dirty="0" smtClean="0"/>
              <a:t>27/12/2024</a:t>
            </a:r>
            <a:endParaRPr lang="fr-FR" b="1" i="1" dirty="0"/>
          </a:p>
        </p:txBody>
      </p:sp>
      <p:sp>
        <p:nvSpPr>
          <p:cNvPr id="7" name="ZoneTexte 6"/>
          <p:cNvSpPr txBox="1"/>
          <p:nvPr/>
        </p:nvSpPr>
        <p:spPr>
          <a:xfrm>
            <a:off x="1000100" y="2714620"/>
            <a:ext cx="1771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70C0"/>
                </a:solidFill>
                <a:latin typeface="Impact" pitchFamily="34" charset="0"/>
              </a:rPr>
              <a:t>Patinoire</a:t>
            </a:r>
            <a:endParaRPr lang="fr-FR" sz="2800" dirty="0">
              <a:solidFill>
                <a:srgbClr val="0070C0"/>
              </a:solidFill>
              <a:latin typeface="Impact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707904" y="270892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  <a:latin typeface="Impact" pitchFamily="34" charset="0"/>
              </a:rPr>
              <a:t>cinéma</a:t>
            </a:r>
            <a:endParaRPr lang="fr-FR" sz="280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215074" y="2714620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7030A0"/>
                </a:solidFill>
                <a:latin typeface="Impact" pitchFamily="34" charset="0"/>
              </a:rPr>
              <a:t>Bains du </a:t>
            </a:r>
            <a:r>
              <a:rPr lang="fr-FR" sz="2000" dirty="0" err="1" smtClean="0">
                <a:solidFill>
                  <a:srgbClr val="7030A0"/>
                </a:solidFill>
                <a:latin typeface="Impact" pitchFamily="34" charset="0"/>
              </a:rPr>
              <a:t>couloubret</a:t>
            </a:r>
            <a:endParaRPr lang="fr-FR" sz="2000" dirty="0">
              <a:solidFill>
                <a:srgbClr val="7030A0"/>
              </a:solidFill>
              <a:latin typeface="Impact" pitchFamily="34" charset="0"/>
            </a:endParaRPr>
          </a:p>
        </p:txBody>
      </p:sp>
      <p:pic>
        <p:nvPicPr>
          <p:cNvPr id="10" name="Image 9" descr="R.jf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558609"/>
            <a:ext cx="2448273" cy="1629214"/>
          </a:xfrm>
          <a:prstGeom prst="rect">
            <a:avLst/>
          </a:prstGeom>
        </p:spPr>
      </p:pic>
      <p:pic>
        <p:nvPicPr>
          <p:cNvPr id="13" name="Image 12" descr="OIP.jf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0431" y="4365104"/>
            <a:ext cx="2275146" cy="2160240"/>
          </a:xfrm>
          <a:prstGeom prst="rect">
            <a:avLst/>
          </a:prstGeom>
        </p:spPr>
      </p:pic>
      <p:pic>
        <p:nvPicPr>
          <p:cNvPr id="14" name="Image 13" descr="1414-sp-10-052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7960" y="4365104"/>
            <a:ext cx="2088232" cy="2088232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851920" y="350100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14</Words>
  <Application>Microsoft Office PowerPoint</Application>
  <PresentationFormat>Affichage à l'écran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SORTIES ECOLE OUVERTE</vt:lpstr>
    </vt:vector>
  </TitlesOfParts>
  <Company>Conseil Regional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Sorties Ecole Ouverte</dc:title>
  <dc:creator>viesco</dc:creator>
  <cp:lastModifiedBy>cpe</cp:lastModifiedBy>
  <cp:revision>7</cp:revision>
  <dcterms:created xsi:type="dcterms:W3CDTF">2024-09-18T14:30:31Z</dcterms:created>
  <dcterms:modified xsi:type="dcterms:W3CDTF">2024-11-07T13:21:16Z</dcterms:modified>
</cp:coreProperties>
</file>