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308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14/01/2025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14/01/2025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14/01/2025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14/01/2025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14/01/2025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14/01/2025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14/01/2025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14/01/2025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14/01/2025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14/01/2025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14/01/2025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29CF7-DB99-4C6B-86D4-9B3FE28B05E5}" type="datetimeFigureOut">
              <a:rPr lang="fr-FR" smtClean="0"/>
              <a:pPr/>
              <a:t>14/01/2025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>
            <a:normAutofit/>
          </a:bodyPr>
          <a:lstStyle/>
          <a:p>
            <a:r>
              <a:rPr lang="fr-FR" sz="6300" b="1" dirty="0" smtClean="0">
                <a:solidFill>
                  <a:srgbClr val="FFCC00"/>
                </a:solidFill>
                <a:latin typeface="Bauhaus 93" pitchFamily="82" charset="0"/>
              </a:rPr>
              <a:t>Sorties</a:t>
            </a:r>
            <a:r>
              <a:rPr lang="fr-FR" sz="6300" dirty="0" smtClean="0">
                <a:solidFill>
                  <a:srgbClr val="FFCC00"/>
                </a:solidFill>
                <a:latin typeface="Bauhaus 93" pitchFamily="82" charset="0"/>
              </a:rPr>
              <a:t> </a:t>
            </a:r>
            <a:r>
              <a:rPr lang="fr-FR" sz="6300" b="1" dirty="0" smtClean="0">
                <a:solidFill>
                  <a:srgbClr val="FFCC00"/>
                </a:solidFill>
                <a:latin typeface="Bauhaus 93" pitchFamily="82" charset="0"/>
              </a:rPr>
              <a:t>Ecole</a:t>
            </a:r>
            <a:r>
              <a:rPr lang="fr-FR" sz="6300" dirty="0" smtClean="0">
                <a:solidFill>
                  <a:srgbClr val="FFCC00"/>
                </a:solidFill>
                <a:latin typeface="Bauhaus 93" pitchFamily="82" charset="0"/>
              </a:rPr>
              <a:t> </a:t>
            </a:r>
            <a:r>
              <a:rPr lang="fr-FR" sz="6300" b="1" dirty="0" smtClean="0">
                <a:solidFill>
                  <a:srgbClr val="FFCC00"/>
                </a:solidFill>
                <a:latin typeface="Bauhaus 93" pitchFamily="82" charset="0"/>
              </a:rPr>
              <a:t>Ouverte</a:t>
            </a:r>
            <a:endParaRPr lang="fr-FR" sz="6300" b="1" dirty="0">
              <a:solidFill>
                <a:srgbClr val="FFCC00"/>
              </a:solidFill>
              <a:latin typeface="Bauhaus 93" pitchFamily="82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7584" y="1772816"/>
            <a:ext cx="2160240" cy="648072"/>
          </a:xfrm>
        </p:spPr>
        <p:txBody>
          <a:bodyPr>
            <a:noAutofit/>
          </a:bodyPr>
          <a:lstStyle/>
          <a:p>
            <a:r>
              <a:rPr lang="fr-FR" sz="1800" b="1" i="1" dirty="0" smtClean="0">
                <a:solidFill>
                  <a:schemeClr val="tx1"/>
                </a:solidFill>
              </a:rPr>
              <a:t>Mercredi 15/01/2025</a:t>
            </a:r>
            <a:endParaRPr lang="fr-FR" sz="1800" b="1" i="1" dirty="0">
              <a:solidFill>
                <a:schemeClr val="tx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491880" y="177281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 smtClean="0"/>
              <a:t>Mercredi 22/01/2025</a:t>
            </a:r>
            <a:endParaRPr lang="fr-FR" b="1" i="1" dirty="0"/>
          </a:p>
        </p:txBody>
      </p:sp>
      <p:sp>
        <p:nvSpPr>
          <p:cNvPr id="5" name="ZoneTexte 4"/>
          <p:cNvSpPr txBox="1"/>
          <p:nvPr/>
        </p:nvSpPr>
        <p:spPr>
          <a:xfrm>
            <a:off x="6300192" y="1772816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 smtClean="0"/>
              <a:t>Mercredi 29/01/2025</a:t>
            </a:r>
            <a:endParaRPr lang="fr-FR" b="1" i="1" dirty="0"/>
          </a:p>
        </p:txBody>
      </p:sp>
      <p:sp>
        <p:nvSpPr>
          <p:cNvPr id="7" name="ZoneTexte 6"/>
          <p:cNvSpPr txBox="1"/>
          <p:nvPr/>
        </p:nvSpPr>
        <p:spPr>
          <a:xfrm>
            <a:off x="827584" y="2708920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Impact" pitchFamily="34" charset="0"/>
              </a:rPr>
              <a:t>ESCAPE GAME</a:t>
            </a:r>
            <a:endParaRPr lang="fr-FR" sz="2800" dirty="0">
              <a:latin typeface="Impact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563888" y="2492896"/>
            <a:ext cx="20162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latin typeface="Impact" pitchFamily="34" charset="0"/>
              </a:rPr>
              <a:t>TRAMPOLINE PARK</a:t>
            </a:r>
            <a:endParaRPr lang="fr-FR" sz="2800" dirty="0">
              <a:latin typeface="Impact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300192" y="2492896"/>
            <a:ext cx="23762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latin typeface="Impact" pitchFamily="34" charset="0"/>
              </a:rPr>
              <a:t>RANDO / RAQUETTES</a:t>
            </a:r>
            <a:endParaRPr lang="fr-FR" sz="2800" dirty="0">
              <a:latin typeface="Impact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899592" y="335699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 err="1" smtClean="0"/>
              <a:t>Pamier</a:t>
            </a:r>
            <a:r>
              <a:rPr lang="fr-FR" i="1" dirty="0" smtClean="0"/>
              <a:t> – </a:t>
            </a:r>
            <a:r>
              <a:rPr lang="fr-FR" i="1" dirty="0" err="1" smtClean="0"/>
              <a:t>enigma</a:t>
            </a:r>
            <a:r>
              <a:rPr lang="fr-FR" i="1" dirty="0" smtClean="0"/>
              <a:t> </a:t>
            </a:r>
            <a:r>
              <a:rPr lang="fr-FR" i="1" dirty="0" err="1" smtClean="0"/>
              <a:t>corpe</a:t>
            </a:r>
            <a:endParaRPr lang="fr-FR" i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3851920" y="350100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6732240" y="342900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/>
              <a:t>Plateau de </a:t>
            </a:r>
            <a:r>
              <a:rPr lang="fr-FR" i="1" dirty="0" err="1" smtClean="0"/>
              <a:t>Beille</a:t>
            </a:r>
            <a:endParaRPr lang="fr-FR" i="1" dirty="0"/>
          </a:p>
        </p:txBody>
      </p:sp>
      <p:sp>
        <p:nvSpPr>
          <p:cNvPr id="1026" name="AutoShape 2" descr="Nouvelle salle d'escape game &quot;Sombre Enchère&quot; à Tourbillon Escape Pamie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28" name="AutoShape 4" descr="Nouvelle salle d'escape game &quot;Sombre Enchère&quot; à Tourbillon Escape Pamie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30" name="AutoShape 6" descr="Nouvelle salle d'escape game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8" name="Image 17" descr="Cap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4005064"/>
            <a:ext cx="1825749" cy="2581976"/>
          </a:xfrm>
          <a:prstGeom prst="rect">
            <a:avLst/>
          </a:prstGeom>
        </p:spPr>
      </p:pic>
      <p:pic>
        <p:nvPicPr>
          <p:cNvPr id="1032" name="Picture 8" descr="Magic Jump Indoor /Trampoline par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3599" y="4365104"/>
            <a:ext cx="2768561" cy="1912037"/>
          </a:xfrm>
          <a:prstGeom prst="rect">
            <a:avLst/>
          </a:prstGeom>
          <a:noFill/>
        </p:spPr>
      </p:pic>
      <p:sp>
        <p:nvSpPr>
          <p:cNvPr id="20" name="ZoneTexte 19"/>
          <p:cNvSpPr txBox="1"/>
          <p:nvPr/>
        </p:nvSpPr>
        <p:spPr>
          <a:xfrm>
            <a:off x="3563888" y="350100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 smtClean="0"/>
              <a:t>Toulouse</a:t>
            </a:r>
            <a:endParaRPr lang="fr-FR" i="1" dirty="0"/>
          </a:p>
        </p:txBody>
      </p:sp>
      <p:pic>
        <p:nvPicPr>
          <p:cNvPr id="1034" name="Picture 10" descr="Plateau de Beille - Initiation raquettes à neige - le dahu ariégeois"/>
          <p:cNvPicPr>
            <a:picLocks noChangeAspect="1" noChangeArrowheads="1"/>
          </p:cNvPicPr>
          <p:nvPr/>
        </p:nvPicPr>
        <p:blipFill>
          <a:blip r:embed="rId4" cstate="print"/>
          <a:srcRect l="26921"/>
          <a:stretch>
            <a:fillRect/>
          </a:stretch>
        </p:blipFill>
        <p:spPr bwMode="auto">
          <a:xfrm>
            <a:off x="6300192" y="4365104"/>
            <a:ext cx="2578102" cy="1914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>
            <a:normAutofit/>
          </a:bodyPr>
          <a:lstStyle/>
          <a:p>
            <a:r>
              <a:rPr lang="fr-FR" sz="6300" b="1" dirty="0" smtClean="0">
                <a:solidFill>
                  <a:srgbClr val="9966FF"/>
                </a:solidFill>
                <a:latin typeface="Bauhaus 93" pitchFamily="82" charset="0"/>
              </a:rPr>
              <a:t>Sorties</a:t>
            </a:r>
            <a:r>
              <a:rPr lang="fr-FR" sz="6300" dirty="0" smtClean="0">
                <a:solidFill>
                  <a:srgbClr val="9966FF"/>
                </a:solidFill>
                <a:latin typeface="Bauhaus 93" pitchFamily="82" charset="0"/>
              </a:rPr>
              <a:t> </a:t>
            </a:r>
            <a:r>
              <a:rPr lang="fr-FR" sz="6300" b="1" dirty="0" smtClean="0">
                <a:solidFill>
                  <a:srgbClr val="9966FF"/>
                </a:solidFill>
                <a:latin typeface="Bauhaus 93" pitchFamily="82" charset="0"/>
              </a:rPr>
              <a:t>Ecole</a:t>
            </a:r>
            <a:r>
              <a:rPr lang="fr-FR" sz="6300" dirty="0" smtClean="0">
                <a:solidFill>
                  <a:srgbClr val="9966FF"/>
                </a:solidFill>
                <a:latin typeface="Bauhaus 93" pitchFamily="82" charset="0"/>
              </a:rPr>
              <a:t> </a:t>
            </a:r>
            <a:r>
              <a:rPr lang="fr-FR" sz="6300" b="1" dirty="0" smtClean="0">
                <a:solidFill>
                  <a:srgbClr val="9966FF"/>
                </a:solidFill>
                <a:latin typeface="Bauhaus 93" pitchFamily="82" charset="0"/>
              </a:rPr>
              <a:t>Ouverte</a:t>
            </a:r>
            <a:endParaRPr lang="fr-FR" sz="6300" b="1" dirty="0">
              <a:solidFill>
                <a:srgbClr val="9966FF"/>
              </a:solidFill>
              <a:latin typeface="Bauhaus 93" pitchFamily="82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7584" y="1772816"/>
            <a:ext cx="2160240" cy="648072"/>
          </a:xfrm>
        </p:spPr>
        <p:txBody>
          <a:bodyPr>
            <a:noAutofit/>
          </a:bodyPr>
          <a:lstStyle/>
          <a:p>
            <a:r>
              <a:rPr lang="fr-FR" sz="1800" b="1" i="1" dirty="0" smtClean="0">
                <a:solidFill>
                  <a:schemeClr val="tx1"/>
                </a:solidFill>
              </a:rPr>
              <a:t>Mercredi </a:t>
            </a:r>
            <a:br>
              <a:rPr lang="fr-FR" sz="1800" b="1" i="1" dirty="0" smtClean="0">
                <a:solidFill>
                  <a:schemeClr val="tx1"/>
                </a:solidFill>
              </a:rPr>
            </a:br>
            <a:r>
              <a:rPr lang="fr-FR" sz="1800" b="1" i="1" dirty="0" smtClean="0">
                <a:solidFill>
                  <a:schemeClr val="tx1"/>
                </a:solidFill>
              </a:rPr>
              <a:t>05/02/2025</a:t>
            </a:r>
            <a:endParaRPr lang="fr-FR" sz="1800" b="1" i="1" dirty="0">
              <a:solidFill>
                <a:schemeClr val="tx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491880" y="177281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 smtClean="0"/>
              <a:t>Mercredi 12/02/2025</a:t>
            </a:r>
            <a:endParaRPr lang="fr-FR" b="1" i="1" dirty="0"/>
          </a:p>
        </p:txBody>
      </p:sp>
      <p:sp>
        <p:nvSpPr>
          <p:cNvPr id="5" name="ZoneTexte 4"/>
          <p:cNvSpPr txBox="1"/>
          <p:nvPr/>
        </p:nvSpPr>
        <p:spPr>
          <a:xfrm>
            <a:off x="6300192" y="1772816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 smtClean="0"/>
              <a:t>Mercredi 05/03/2025</a:t>
            </a:r>
            <a:endParaRPr lang="fr-FR" b="1" i="1" dirty="0"/>
          </a:p>
        </p:txBody>
      </p:sp>
      <p:sp>
        <p:nvSpPr>
          <p:cNvPr id="7" name="ZoneTexte 6"/>
          <p:cNvSpPr txBox="1"/>
          <p:nvPr/>
        </p:nvSpPr>
        <p:spPr>
          <a:xfrm>
            <a:off x="827584" y="2492896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latin typeface="Impact" pitchFamily="34" charset="0"/>
              </a:rPr>
              <a:t>SKI Débutant</a:t>
            </a:r>
            <a:br>
              <a:rPr lang="fr-FR" sz="2800" dirty="0" smtClean="0">
                <a:latin typeface="Impact" pitchFamily="34" charset="0"/>
              </a:rPr>
            </a:br>
            <a:r>
              <a:rPr lang="fr-FR" sz="2000" dirty="0" smtClean="0">
                <a:latin typeface="Impact" pitchFamily="34" charset="0"/>
              </a:rPr>
              <a:t>avec cours</a:t>
            </a:r>
            <a:endParaRPr lang="fr-FR" sz="2000" dirty="0">
              <a:latin typeface="Impact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563888" y="2492896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latin typeface="Impact" pitchFamily="34" charset="0"/>
              </a:rPr>
              <a:t>LAZER QUEST</a:t>
            </a:r>
            <a:endParaRPr lang="fr-FR" sz="2800" dirty="0">
              <a:latin typeface="Impact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300192" y="2492896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latin typeface="Impact" pitchFamily="34" charset="0"/>
              </a:rPr>
              <a:t>PATINOIRE</a:t>
            </a:r>
            <a:endParaRPr lang="fr-FR" sz="2800" dirty="0">
              <a:latin typeface="Impact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3851920" y="350100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6660232" y="306896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/>
              <a:t>Toulouse Balma</a:t>
            </a:r>
            <a:endParaRPr lang="fr-FR" i="1" dirty="0"/>
          </a:p>
        </p:txBody>
      </p:sp>
      <p:sp>
        <p:nvSpPr>
          <p:cNvPr id="1026" name="AutoShape 2" descr="Nouvelle salle d'escape game &quot;Sombre Enchère&quot; à Tourbillon Escape Pamie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28" name="AutoShape 4" descr="Nouvelle salle d'escape game &quot;Sombre Enchère&quot; à Tourbillon Escape Pamie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30" name="AutoShape 6" descr="Nouvelle salle d'escape game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3563888" y="306896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 smtClean="0"/>
              <a:t>Toulouse</a:t>
            </a:r>
            <a:endParaRPr lang="fr-FR" i="1" dirty="0"/>
          </a:p>
        </p:txBody>
      </p:sp>
      <p:pic>
        <p:nvPicPr>
          <p:cNvPr id="14338" name="Picture 2" descr="Ski free-style : Perrine Laffont a bien bossé au Canada - L'Humanité"/>
          <p:cNvPicPr>
            <a:picLocks noChangeAspect="1" noChangeArrowheads="1"/>
          </p:cNvPicPr>
          <p:nvPr/>
        </p:nvPicPr>
        <p:blipFill>
          <a:blip r:embed="rId2" cstate="print"/>
          <a:srcRect b="18455"/>
          <a:stretch>
            <a:fillRect/>
          </a:stretch>
        </p:blipFill>
        <p:spPr bwMode="auto">
          <a:xfrm>
            <a:off x="683568" y="3717032"/>
            <a:ext cx="2520280" cy="2687687"/>
          </a:xfrm>
          <a:prstGeom prst="rect">
            <a:avLst/>
          </a:prstGeom>
          <a:noFill/>
        </p:spPr>
      </p:pic>
      <p:pic>
        <p:nvPicPr>
          <p:cNvPr id="14340" name="Picture 4" descr="Laser game à Toulouse - Games Factor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3694260"/>
            <a:ext cx="2664296" cy="2724848"/>
          </a:xfrm>
          <a:prstGeom prst="rect">
            <a:avLst/>
          </a:prstGeom>
          <a:noFill/>
        </p:spPr>
      </p:pic>
      <p:pic>
        <p:nvPicPr>
          <p:cNvPr id="14342" name="Picture 6" descr="PATINOIRE DU COMPLEXE SPORTIF ALEX JANY - On s'amuse - Toulouse Tourisme"/>
          <p:cNvPicPr>
            <a:picLocks noChangeAspect="1" noChangeArrowheads="1"/>
          </p:cNvPicPr>
          <p:nvPr/>
        </p:nvPicPr>
        <p:blipFill>
          <a:blip r:embed="rId4" cstate="print"/>
          <a:srcRect l="26619"/>
          <a:stretch>
            <a:fillRect/>
          </a:stretch>
        </p:blipFill>
        <p:spPr bwMode="auto">
          <a:xfrm>
            <a:off x="6372200" y="3717032"/>
            <a:ext cx="2600718" cy="26725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40</Words>
  <Application>Microsoft Office PowerPoint</Application>
  <PresentationFormat>Affichage à l'écran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Sorties Ecole Ouverte</vt:lpstr>
      <vt:lpstr>Sorties Ecole Ouverte</vt:lpstr>
    </vt:vector>
  </TitlesOfParts>
  <Company>Conseil Regional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Sorties Ecole Ouverte</dc:title>
  <dc:creator>viesco</dc:creator>
  <cp:lastModifiedBy>cpe</cp:lastModifiedBy>
  <cp:revision>9</cp:revision>
  <dcterms:created xsi:type="dcterms:W3CDTF">2024-09-18T14:30:31Z</dcterms:created>
  <dcterms:modified xsi:type="dcterms:W3CDTF">2025-01-14T18:30:41Z</dcterms:modified>
</cp:coreProperties>
</file>