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29CF7-DB99-4C6B-86D4-9B3FE28B05E5}" type="datetimeFigureOut">
              <a:rPr lang="fr-FR" smtClean="0"/>
              <a:pPr/>
              <a:t>18/09/2024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Sorties</a:t>
            </a:r>
            <a:r>
              <a:rPr lang="fr-FR" sz="6000" dirty="0" smtClean="0">
                <a:solidFill>
                  <a:srgbClr val="00B050"/>
                </a:solidFill>
                <a:latin typeface="Bauhaus 93" pitchFamily="82" charset="0"/>
              </a:rPr>
              <a:t> </a:t>
            </a:r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Ecole</a:t>
            </a:r>
            <a:r>
              <a:rPr lang="fr-FR" sz="6000" dirty="0" smtClean="0">
                <a:solidFill>
                  <a:srgbClr val="00B050"/>
                </a:solidFill>
                <a:latin typeface="Bauhaus 93" pitchFamily="82" charset="0"/>
              </a:rPr>
              <a:t> </a:t>
            </a:r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Ouverte</a:t>
            </a:r>
            <a:endParaRPr lang="fr-FR" sz="6000" b="1" u="sng" dirty="0">
              <a:solidFill>
                <a:srgbClr val="00B050"/>
              </a:solidFill>
              <a:latin typeface="Bauhaus 93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2160240" cy="648072"/>
          </a:xfrm>
        </p:spPr>
        <p:txBody>
          <a:bodyPr>
            <a:noAutofit/>
          </a:bodyPr>
          <a:lstStyle/>
          <a:p>
            <a:r>
              <a:rPr lang="fr-FR" sz="1800" b="1" i="1" dirty="0" smtClean="0">
                <a:solidFill>
                  <a:schemeClr val="tx1"/>
                </a:solidFill>
              </a:rPr>
              <a:t>Mercredi 25/09/2024</a:t>
            </a:r>
            <a:endParaRPr lang="fr-FR" sz="1800" b="1" i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47864" y="17728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02/10/2024</a:t>
            </a:r>
            <a:endParaRPr lang="fr-FR" b="1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5796136" y="177281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09/10/2024</a:t>
            </a:r>
            <a:endParaRPr lang="fr-FR" b="1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1259632" y="270892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  <a:latin typeface="Impact" pitchFamily="34" charset="0"/>
              </a:rPr>
              <a:t>KARTING</a:t>
            </a:r>
            <a:endParaRPr lang="fr-FR" sz="28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07904" y="27089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  <a:latin typeface="Impact" pitchFamily="34" charset="0"/>
              </a:rPr>
              <a:t>ESCALADE</a:t>
            </a:r>
            <a:endParaRPr lang="fr-FR" sz="28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00192" y="270892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rgbClr val="7030A0"/>
                </a:solidFill>
                <a:latin typeface="Impact" pitchFamily="34" charset="0"/>
              </a:rPr>
              <a:t>SPELEO</a:t>
            </a:r>
            <a:endParaRPr lang="fr-FR" sz="28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10" name="Image 9" descr="R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221088"/>
            <a:ext cx="2448273" cy="2304256"/>
          </a:xfrm>
          <a:prstGeom prst="rect">
            <a:avLst/>
          </a:prstGeom>
        </p:spPr>
      </p:pic>
      <p:pic>
        <p:nvPicPr>
          <p:cNvPr id="13" name="Image 12" descr="OIP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365104"/>
            <a:ext cx="2520281" cy="2160240"/>
          </a:xfrm>
          <a:prstGeom prst="rect">
            <a:avLst/>
          </a:prstGeom>
        </p:spPr>
      </p:pic>
      <p:pic>
        <p:nvPicPr>
          <p:cNvPr id="14" name="Image 13" descr="1414-sp-10-05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4365104"/>
            <a:ext cx="2483768" cy="208823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259632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Aigues-vives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3851920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588224" y="3429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Ornolac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Sorties Ecole Ouverte</vt:lpstr>
    </vt:vector>
  </TitlesOfParts>
  <Company>Conseil Regional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Sorties Ecole Ouverte</dc:title>
  <dc:creator>viesco</dc:creator>
  <cp:lastModifiedBy>cpe</cp:lastModifiedBy>
  <cp:revision>4</cp:revision>
  <dcterms:created xsi:type="dcterms:W3CDTF">2024-09-18T14:30:31Z</dcterms:created>
  <dcterms:modified xsi:type="dcterms:W3CDTF">2024-09-18T15:25:51Z</dcterms:modified>
</cp:coreProperties>
</file>